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slide" Target="slides/slide69.xml"/><Relationship Id="rId76" Type="http://schemas.openxmlformats.org/officeDocument/2006/relationships/slide" Target="slides/slide70.xml"/><Relationship Id="rId77" Type="http://schemas.openxmlformats.org/officeDocument/2006/relationships/slide" Target="slides/slide71.xml"/><Relationship Id="rId78" Type="http://schemas.openxmlformats.org/officeDocument/2006/relationships/slide" Target="slides/slide72.xml"/><Relationship Id="rId79" Type="http://schemas.openxmlformats.org/officeDocument/2006/relationships/slide" Target="slides/slide73.xml"/><Relationship Id="rId80" Type="http://schemas.openxmlformats.org/officeDocument/2006/relationships/slide" Target="slides/slide74.xml"/><Relationship Id="rId81" Type="http://schemas.openxmlformats.org/officeDocument/2006/relationships/slide" Target="slides/slide75.xml"/><Relationship Id="rId82" Type="http://schemas.openxmlformats.org/officeDocument/2006/relationships/slide" Target="slides/slide76.xml"/><Relationship Id="rId83" Type="http://schemas.openxmlformats.org/officeDocument/2006/relationships/slide" Target="slides/slide77.xml"/><Relationship Id="rId84" Type="http://schemas.openxmlformats.org/officeDocument/2006/relationships/slide" Target="slides/slide78.xml"/><Relationship Id="rId85" Type="http://schemas.openxmlformats.org/officeDocument/2006/relationships/slide" Target="slides/slide79.xml"/><Relationship Id="rId86" Type="http://schemas.openxmlformats.org/officeDocument/2006/relationships/slide" Target="slides/slide80.xml"/><Relationship Id="rId87" Type="http://schemas.openxmlformats.org/officeDocument/2006/relationships/slide" Target="slides/slide81.xml"/><Relationship Id="rId88" Type="http://schemas.openxmlformats.org/officeDocument/2006/relationships/slide" Target="slides/slide8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Relationship Id="rId5" Type="http://schemas.openxmlformats.org/officeDocument/2006/relationships/image" Target="../media/image85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Relationship Id="rId3" Type="http://schemas.openxmlformats.org/officeDocument/2006/relationships/image" Target="../media/image87.png"/><Relationship Id="rId4" Type="http://schemas.openxmlformats.org/officeDocument/2006/relationships/image" Target="../media/image88.png"/><Relationship Id="rId5" Type="http://schemas.openxmlformats.org/officeDocument/2006/relationships/image" Target="../media/image89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Relationship Id="rId4" Type="http://schemas.openxmlformats.org/officeDocument/2006/relationships/image" Target="../media/image100.png"/><Relationship Id="rId5" Type="http://schemas.openxmlformats.org/officeDocument/2006/relationships/image" Target="../media/image101.png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2.png"/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5" Type="http://schemas.openxmlformats.org/officeDocument/2006/relationships/image" Target="../media/image105.png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6.png"/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109.png"/></Relationships>
</file>

<file path=ppt/slides/_rels/slide3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/Relationships>
</file>

<file path=ppt/slides/_rels/slide3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/Relationships>
</file>

<file path=ppt/slides/_rels/slide3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8.png"/><Relationship Id="rId3" Type="http://schemas.openxmlformats.org/officeDocument/2006/relationships/image" Target="../media/image119.png"/><Relationship Id="rId4" Type="http://schemas.openxmlformats.org/officeDocument/2006/relationships/image" Target="../media/image120.png"/><Relationship Id="rId5" Type="http://schemas.openxmlformats.org/officeDocument/2006/relationships/image" Target="../media/image121.png"/></Relationships>
</file>

<file path=ppt/slides/_rels/slide3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/Relationships>
</file>

<file path=ppt/slides/_rels/slide3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6.png"/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5" Type="http://schemas.openxmlformats.org/officeDocument/2006/relationships/image" Target="../media/image129.png"/></Relationships>
</file>

<file path=ppt/slides/_rels/slide3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/Relationships>
</file>

<file path=ppt/slides/_rels/slide3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5" Type="http://schemas.openxmlformats.org/officeDocument/2006/relationships/image" Target="../media/image137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4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8.png"/><Relationship Id="rId3" Type="http://schemas.openxmlformats.org/officeDocument/2006/relationships/image" Target="../media/image139.png"/><Relationship Id="rId4" Type="http://schemas.openxmlformats.org/officeDocument/2006/relationships/image" Target="../media/image140.png"/><Relationship Id="rId5" Type="http://schemas.openxmlformats.org/officeDocument/2006/relationships/image" Target="../media/image141.png"/></Relationships>
</file>

<file path=ppt/slides/_rels/slide4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2.png"/><Relationship Id="rId3" Type="http://schemas.openxmlformats.org/officeDocument/2006/relationships/image" Target="../media/image143.png"/><Relationship Id="rId4" Type="http://schemas.openxmlformats.org/officeDocument/2006/relationships/image" Target="../media/image144.png"/><Relationship Id="rId5" Type="http://schemas.openxmlformats.org/officeDocument/2006/relationships/image" Target="../media/image145.png"/></Relationships>
</file>

<file path=ppt/slides/_rels/slide4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6.png"/><Relationship Id="rId3" Type="http://schemas.openxmlformats.org/officeDocument/2006/relationships/image" Target="../media/image147.png"/><Relationship Id="rId4" Type="http://schemas.openxmlformats.org/officeDocument/2006/relationships/image" Target="../media/image148.png"/><Relationship Id="rId5" Type="http://schemas.openxmlformats.org/officeDocument/2006/relationships/image" Target="../media/image149.png"/></Relationships>
</file>

<file path=ppt/slides/_rels/slide4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0.png"/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/Relationships>
</file>

<file path=ppt/slides/_rels/slide4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4.png"/><Relationship Id="rId3" Type="http://schemas.openxmlformats.org/officeDocument/2006/relationships/image" Target="../media/image155.png"/><Relationship Id="rId4" Type="http://schemas.openxmlformats.org/officeDocument/2006/relationships/image" Target="../media/image156.png"/><Relationship Id="rId5" Type="http://schemas.openxmlformats.org/officeDocument/2006/relationships/image" Target="../media/image157.png"/></Relationships>
</file>

<file path=ppt/slides/_rels/slide4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8.png"/><Relationship Id="rId3" Type="http://schemas.openxmlformats.org/officeDocument/2006/relationships/image" Target="../media/image159.png"/><Relationship Id="rId4" Type="http://schemas.openxmlformats.org/officeDocument/2006/relationships/image" Target="../media/image160.png"/><Relationship Id="rId5" Type="http://schemas.openxmlformats.org/officeDocument/2006/relationships/image" Target="../media/image161.png"/></Relationships>
</file>

<file path=ppt/slides/_rels/slide4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2.pn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65.png"/></Relationships>
</file>

<file path=ppt/slides/_rels/slide4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69.png"/></Relationships>
</file>

<file path=ppt/slides/_rels/slide4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0.png"/><Relationship Id="rId3" Type="http://schemas.openxmlformats.org/officeDocument/2006/relationships/image" Target="../media/image171.png"/><Relationship Id="rId4" Type="http://schemas.openxmlformats.org/officeDocument/2006/relationships/image" Target="../media/image172.png"/><Relationship Id="rId5" Type="http://schemas.openxmlformats.org/officeDocument/2006/relationships/image" Target="../media/image173.png"/></Relationships>
</file>

<file path=ppt/slides/_rels/slide4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4.png"/><Relationship Id="rId3" Type="http://schemas.openxmlformats.org/officeDocument/2006/relationships/image" Target="../media/image175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8.png"/><Relationship Id="rId3" Type="http://schemas.openxmlformats.org/officeDocument/2006/relationships/image" Target="../media/image179.png"/><Relationship Id="rId4" Type="http://schemas.openxmlformats.org/officeDocument/2006/relationships/image" Target="../media/image180.png"/><Relationship Id="rId5" Type="http://schemas.openxmlformats.org/officeDocument/2006/relationships/image" Target="../media/image181.png"/></Relationships>
</file>

<file path=ppt/slides/_rels/slide5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2.png"/><Relationship Id="rId3" Type="http://schemas.openxmlformats.org/officeDocument/2006/relationships/image" Target="../media/image183.png"/><Relationship Id="rId4" Type="http://schemas.openxmlformats.org/officeDocument/2006/relationships/image" Target="../media/image184.png"/><Relationship Id="rId5" Type="http://schemas.openxmlformats.org/officeDocument/2006/relationships/image" Target="../media/image185.png"/></Relationships>
</file>

<file path=ppt/slides/_rels/slide5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6.png"/><Relationship Id="rId3" Type="http://schemas.openxmlformats.org/officeDocument/2006/relationships/image" Target="../media/image187.png"/><Relationship Id="rId4" Type="http://schemas.openxmlformats.org/officeDocument/2006/relationships/image" Target="../media/image188.png"/><Relationship Id="rId5" Type="http://schemas.openxmlformats.org/officeDocument/2006/relationships/image" Target="../media/image189.png"/></Relationships>
</file>

<file path=ppt/slides/_rels/slide5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0.png"/><Relationship Id="rId3" Type="http://schemas.openxmlformats.org/officeDocument/2006/relationships/image" Target="../media/image191.png"/><Relationship Id="rId4" Type="http://schemas.openxmlformats.org/officeDocument/2006/relationships/image" Target="../media/image192.png"/><Relationship Id="rId5" Type="http://schemas.openxmlformats.org/officeDocument/2006/relationships/image" Target="../media/image193.png"/></Relationships>
</file>

<file path=ppt/slides/_rels/slide5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4.png"/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/Relationships>
</file>

<file path=ppt/slides/_rels/slide5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8.png"/><Relationship Id="rId3" Type="http://schemas.openxmlformats.org/officeDocument/2006/relationships/image" Target="../media/image199.png"/><Relationship Id="rId4" Type="http://schemas.openxmlformats.org/officeDocument/2006/relationships/image" Target="../media/image200.png"/><Relationship Id="rId5" Type="http://schemas.openxmlformats.org/officeDocument/2006/relationships/image" Target="../media/image201.png"/></Relationships>
</file>

<file path=ppt/slides/_rels/slide5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2.png"/><Relationship Id="rId3" Type="http://schemas.openxmlformats.org/officeDocument/2006/relationships/image" Target="../media/image203.png"/><Relationship Id="rId4" Type="http://schemas.openxmlformats.org/officeDocument/2006/relationships/image" Target="../media/image204.png"/><Relationship Id="rId5" Type="http://schemas.openxmlformats.org/officeDocument/2006/relationships/image" Target="../media/image205.png"/></Relationships>
</file>

<file path=ppt/slides/_rels/slide5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6.png"/><Relationship Id="rId3" Type="http://schemas.openxmlformats.org/officeDocument/2006/relationships/image" Target="../media/image207.png"/><Relationship Id="rId4" Type="http://schemas.openxmlformats.org/officeDocument/2006/relationships/image" Target="../media/image208.png"/><Relationship Id="rId5" Type="http://schemas.openxmlformats.org/officeDocument/2006/relationships/image" Target="../media/image209.png"/></Relationships>
</file>

<file path=ppt/slides/_rels/slide5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Relationship Id="rId4" Type="http://schemas.openxmlformats.org/officeDocument/2006/relationships/image" Target="../media/image212.png"/><Relationship Id="rId5" Type="http://schemas.openxmlformats.org/officeDocument/2006/relationships/image" Target="../media/image213.png"/></Relationships>
</file>

<file path=ppt/slides/_rels/slide5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4.png"/><Relationship Id="rId3" Type="http://schemas.openxmlformats.org/officeDocument/2006/relationships/image" Target="../media/image215.png"/><Relationship Id="rId4" Type="http://schemas.openxmlformats.org/officeDocument/2006/relationships/image" Target="../media/image216.png"/><Relationship Id="rId5" Type="http://schemas.openxmlformats.org/officeDocument/2006/relationships/image" Target="../media/image217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6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8.png"/><Relationship Id="rId3" Type="http://schemas.openxmlformats.org/officeDocument/2006/relationships/image" Target="../media/image219.png"/><Relationship Id="rId4" Type="http://schemas.openxmlformats.org/officeDocument/2006/relationships/image" Target="../media/image220.png"/><Relationship Id="rId5" Type="http://schemas.openxmlformats.org/officeDocument/2006/relationships/image" Target="../media/image221.png"/></Relationships>
</file>

<file path=ppt/slides/_rels/slide6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2.png"/><Relationship Id="rId3" Type="http://schemas.openxmlformats.org/officeDocument/2006/relationships/image" Target="../media/image223.png"/><Relationship Id="rId4" Type="http://schemas.openxmlformats.org/officeDocument/2006/relationships/image" Target="../media/image224.png"/><Relationship Id="rId5" Type="http://schemas.openxmlformats.org/officeDocument/2006/relationships/image" Target="../media/image225.png"/></Relationships>
</file>

<file path=ppt/slides/_rels/slide6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6.png"/><Relationship Id="rId3" Type="http://schemas.openxmlformats.org/officeDocument/2006/relationships/image" Target="../media/image227.png"/><Relationship Id="rId4" Type="http://schemas.openxmlformats.org/officeDocument/2006/relationships/image" Target="../media/image228.png"/><Relationship Id="rId5" Type="http://schemas.openxmlformats.org/officeDocument/2006/relationships/image" Target="../media/image229.png"/></Relationships>
</file>

<file path=ppt/slides/_rels/slide6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0.png"/><Relationship Id="rId3" Type="http://schemas.openxmlformats.org/officeDocument/2006/relationships/image" Target="../media/image231.png"/><Relationship Id="rId4" Type="http://schemas.openxmlformats.org/officeDocument/2006/relationships/image" Target="../media/image232.png"/><Relationship Id="rId5" Type="http://schemas.openxmlformats.org/officeDocument/2006/relationships/image" Target="../media/image233.png"/></Relationships>
</file>

<file path=ppt/slides/_rels/slide6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236.png"/><Relationship Id="rId5" Type="http://schemas.openxmlformats.org/officeDocument/2006/relationships/image" Target="../media/image237.png"/></Relationships>
</file>

<file path=ppt/slides/_rels/slide6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8.png"/><Relationship Id="rId3" Type="http://schemas.openxmlformats.org/officeDocument/2006/relationships/image" Target="../media/image239.png"/><Relationship Id="rId4" Type="http://schemas.openxmlformats.org/officeDocument/2006/relationships/image" Target="../media/image240.png"/><Relationship Id="rId5" Type="http://schemas.openxmlformats.org/officeDocument/2006/relationships/image" Target="../media/image241.png"/></Relationships>
</file>

<file path=ppt/slides/_rels/slide6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2.png"/><Relationship Id="rId3" Type="http://schemas.openxmlformats.org/officeDocument/2006/relationships/image" Target="../media/image243.png"/><Relationship Id="rId4" Type="http://schemas.openxmlformats.org/officeDocument/2006/relationships/image" Target="../media/image244.png"/></Relationships>
</file>

<file path=ppt/slides/_rels/slide6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5.png"/><Relationship Id="rId3" Type="http://schemas.openxmlformats.org/officeDocument/2006/relationships/image" Target="../media/image246.png"/><Relationship Id="rId4" Type="http://schemas.openxmlformats.org/officeDocument/2006/relationships/image" Target="../media/image247.png"/><Relationship Id="rId5" Type="http://schemas.openxmlformats.org/officeDocument/2006/relationships/image" Target="../media/image248.png"/></Relationships>
</file>

<file path=ppt/slides/_rels/slide6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9.png"/><Relationship Id="rId3" Type="http://schemas.openxmlformats.org/officeDocument/2006/relationships/image" Target="../media/image250.png"/><Relationship Id="rId4" Type="http://schemas.openxmlformats.org/officeDocument/2006/relationships/image" Target="../media/image251.png"/><Relationship Id="rId5" Type="http://schemas.openxmlformats.org/officeDocument/2006/relationships/image" Target="../media/image252.png"/></Relationships>
</file>

<file path=ppt/slides/_rels/slide6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3.png"/><Relationship Id="rId3" Type="http://schemas.openxmlformats.org/officeDocument/2006/relationships/image" Target="../media/image254.png"/><Relationship Id="rId4" Type="http://schemas.openxmlformats.org/officeDocument/2006/relationships/image" Target="../media/image255.png"/><Relationship Id="rId5" Type="http://schemas.openxmlformats.org/officeDocument/2006/relationships/image" Target="../media/image25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7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7.png"/><Relationship Id="rId3" Type="http://schemas.openxmlformats.org/officeDocument/2006/relationships/image" Target="../media/image258.png"/><Relationship Id="rId4" Type="http://schemas.openxmlformats.org/officeDocument/2006/relationships/image" Target="../media/image259.png"/><Relationship Id="rId5" Type="http://schemas.openxmlformats.org/officeDocument/2006/relationships/image" Target="../media/image260.png"/></Relationships>
</file>

<file path=ppt/slides/_rels/slide7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1.png"/><Relationship Id="rId3" Type="http://schemas.openxmlformats.org/officeDocument/2006/relationships/image" Target="../media/image262.png"/><Relationship Id="rId4" Type="http://schemas.openxmlformats.org/officeDocument/2006/relationships/image" Target="../media/image263.png"/><Relationship Id="rId5" Type="http://schemas.openxmlformats.org/officeDocument/2006/relationships/image" Target="../media/image264.png"/></Relationships>
</file>

<file path=ppt/slides/_rels/slide7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5.png"/><Relationship Id="rId3" Type="http://schemas.openxmlformats.org/officeDocument/2006/relationships/image" Target="../media/image266.png"/><Relationship Id="rId4" Type="http://schemas.openxmlformats.org/officeDocument/2006/relationships/image" Target="../media/image267.png"/><Relationship Id="rId5" Type="http://schemas.openxmlformats.org/officeDocument/2006/relationships/image" Target="../media/image268.png"/></Relationships>
</file>

<file path=ppt/slides/_rels/slide7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9.png"/><Relationship Id="rId3" Type="http://schemas.openxmlformats.org/officeDocument/2006/relationships/image" Target="../media/image270.png"/><Relationship Id="rId4" Type="http://schemas.openxmlformats.org/officeDocument/2006/relationships/image" Target="../media/image271.png"/><Relationship Id="rId5" Type="http://schemas.openxmlformats.org/officeDocument/2006/relationships/image" Target="../media/image272.png"/></Relationships>
</file>

<file path=ppt/slides/_rels/slide7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3.png"/><Relationship Id="rId3" Type="http://schemas.openxmlformats.org/officeDocument/2006/relationships/image" Target="../media/image274.png"/><Relationship Id="rId4" Type="http://schemas.openxmlformats.org/officeDocument/2006/relationships/image" Target="../media/image275.png"/><Relationship Id="rId5" Type="http://schemas.openxmlformats.org/officeDocument/2006/relationships/image" Target="../media/image276.png"/></Relationships>
</file>

<file path=ppt/slides/_rels/slide7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7.png"/><Relationship Id="rId3" Type="http://schemas.openxmlformats.org/officeDocument/2006/relationships/image" Target="../media/image278.png"/><Relationship Id="rId4" Type="http://schemas.openxmlformats.org/officeDocument/2006/relationships/image" Target="../media/image279.png"/><Relationship Id="rId5" Type="http://schemas.openxmlformats.org/officeDocument/2006/relationships/image" Target="../media/image280.png"/></Relationships>
</file>

<file path=ppt/slides/_rels/slide7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1.png"/><Relationship Id="rId3" Type="http://schemas.openxmlformats.org/officeDocument/2006/relationships/image" Target="../media/image282.png"/><Relationship Id="rId4" Type="http://schemas.openxmlformats.org/officeDocument/2006/relationships/image" Target="../media/image283.png"/><Relationship Id="rId5" Type="http://schemas.openxmlformats.org/officeDocument/2006/relationships/image" Target="../media/image284.png"/></Relationships>
</file>

<file path=ppt/slides/_rels/slide7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5.png"/><Relationship Id="rId3" Type="http://schemas.openxmlformats.org/officeDocument/2006/relationships/image" Target="../media/image286.png"/><Relationship Id="rId4" Type="http://schemas.openxmlformats.org/officeDocument/2006/relationships/image" Target="../media/image287.png"/><Relationship Id="rId5" Type="http://schemas.openxmlformats.org/officeDocument/2006/relationships/image" Target="../media/image288.png"/></Relationships>
</file>

<file path=ppt/slides/_rels/slide7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9.png"/><Relationship Id="rId3" Type="http://schemas.openxmlformats.org/officeDocument/2006/relationships/image" Target="../media/image290.png"/><Relationship Id="rId4" Type="http://schemas.openxmlformats.org/officeDocument/2006/relationships/image" Target="../media/image291.png"/><Relationship Id="rId5" Type="http://schemas.openxmlformats.org/officeDocument/2006/relationships/image" Target="../media/image292.png"/></Relationships>
</file>

<file path=ppt/slides/_rels/slide7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3.png"/><Relationship Id="rId3" Type="http://schemas.openxmlformats.org/officeDocument/2006/relationships/image" Target="../media/image294.png"/><Relationship Id="rId4" Type="http://schemas.openxmlformats.org/officeDocument/2006/relationships/image" Target="../media/image295.png"/><Relationship Id="rId5" Type="http://schemas.openxmlformats.org/officeDocument/2006/relationships/image" Target="../media/image296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/Relationships>
</file>

<file path=ppt/slides/_rels/slide8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7.png"/><Relationship Id="rId3" Type="http://schemas.openxmlformats.org/officeDocument/2006/relationships/image" Target="../media/image298.png"/><Relationship Id="rId4" Type="http://schemas.openxmlformats.org/officeDocument/2006/relationships/image" Target="../media/image299.png"/><Relationship Id="rId5" Type="http://schemas.openxmlformats.org/officeDocument/2006/relationships/image" Target="../media/image300.png"/></Relationships>
</file>

<file path=ppt/slides/_rels/slide8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1.png"/><Relationship Id="rId3" Type="http://schemas.openxmlformats.org/officeDocument/2006/relationships/image" Target="../media/image302.png"/><Relationship Id="rId4" Type="http://schemas.openxmlformats.org/officeDocument/2006/relationships/image" Target="../media/image303.png"/><Relationship Id="rId5" Type="http://schemas.openxmlformats.org/officeDocument/2006/relationships/image" Target="../media/image304.png"/></Relationships>
</file>

<file path=ppt/slides/_rels/slide8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5.png"/><Relationship Id="rId3" Type="http://schemas.openxmlformats.org/officeDocument/2006/relationships/image" Target="../media/image306.png"/><Relationship Id="rId4" Type="http://schemas.openxmlformats.org/officeDocument/2006/relationships/image" Target="../media/image307.png"/><Relationship Id="rId5" Type="http://schemas.openxmlformats.org/officeDocument/2006/relationships/image" Target="../media/image30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2022-01-17_1642434724_BA_Additive_in_Cs25Br20_Retest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Monday January 17 2022</a:t>
            </a:r>
            <a:br/>
            <a:r>
              <a:t>zhous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BA Concentration J-V Parameters by value,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BA Concentration J-V Parameters by value,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Yields, page 0</a:t>
            </a:r>
          </a:p>
        </p:txBody>
      </p:sp>
      <p:pic>
        <p:nvPicPr>
          <p:cNvPr id="3" name="Picture 2" descr="boxchart_yields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chart_yields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0</a:t>
            </a:r>
          </a:p>
        </p:txBody>
      </p:sp>
      <p:pic>
        <p:nvPicPr>
          <p:cNvPr id="3" name="Picture 2" descr="spo_6060_BA Concentration_0.3 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0_BA Concentration_0.3 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0_BA Concentration_0.3 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0_BA Concentration_0.3 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</a:t>
            </a:r>
          </a:p>
        </p:txBody>
      </p:sp>
      <p:pic>
        <p:nvPicPr>
          <p:cNvPr id="3" name="Picture 2" descr="spo_6061_BA Concentration_ctr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1_BA Concentration_ctr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1_BA Concentration_ctr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1_BA Concentration_ctr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2</a:t>
            </a:r>
          </a:p>
        </p:txBody>
      </p:sp>
      <p:pic>
        <p:nvPicPr>
          <p:cNvPr id="3" name="Picture 2" descr="spo_6062_BA Concentration_0.1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2_BA Concentration_0.1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2_BA Concentration_0.1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2_BA Concentration_0.1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3</a:t>
            </a:r>
          </a:p>
        </p:txBody>
      </p:sp>
      <p:pic>
        <p:nvPicPr>
          <p:cNvPr id="3" name="Picture 2" descr="spo_6063_BA Concentration_0.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3_BA Concentration_0.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3_BA Concentration_0.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3_BA Concentration_0.5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4</a:t>
            </a:r>
          </a:p>
        </p:txBody>
      </p:sp>
      <p:pic>
        <p:nvPicPr>
          <p:cNvPr id="3" name="Picture 2" descr="spo_6064_BA Concentration_ctr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4_BA Concentration_ctr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4_BA Concentration_ctr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4_BA Concentration_ctr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5</a:t>
            </a:r>
          </a:p>
        </p:txBody>
      </p:sp>
      <p:pic>
        <p:nvPicPr>
          <p:cNvPr id="3" name="Picture 2" descr="spo_6065_BA Concentration_0.7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5_BA Concentration_0.7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5_BA Concentration_0.7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5_BA Concentration_0.7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6</a:t>
            </a:r>
          </a:p>
        </p:txBody>
      </p:sp>
      <p:pic>
        <p:nvPicPr>
          <p:cNvPr id="3" name="Picture 2" descr="spo_6066_BA Concentration_ctr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6_BA Concentration_ctr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6_BA Concentration_ctr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6_BA Concentration_ctr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7160" y="18288"/>
          <a:ext cx="8869680" cy="6812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548640"/>
                <a:gridCol w="2011680"/>
                <a:gridCol w="2011680"/>
                <a:gridCol w="2011680"/>
                <a:gridCol w="1554480"/>
              </a:tblGrid>
              <a:tr h="400722">
                <a:tc>
                  <a:txBody>
                    <a:bodyPr/>
                    <a:lstStyle/>
                    <a:p>
                      <a:r>
                        <a:t>label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HTM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perovskite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ETM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metal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31B0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3E29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543A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543B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2">
                <a:tc>
                  <a:txBody>
                    <a:bodyPr/>
                    <a:lstStyle/>
                    <a:p>
                      <a:r>
                        <a:t>606A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  <a:tr h="400728">
                <a:tc>
                  <a:txBody>
                    <a:bodyPr/>
                    <a:lstStyle/>
                    <a:p>
                      <a:r>
                        <a:t>606B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FTO TEC7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Spiro-OMeTAD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FACs25PbIBr20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SnO2/PCBM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Au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7</a:t>
            </a:r>
          </a:p>
        </p:txBody>
      </p:sp>
      <p:pic>
        <p:nvPicPr>
          <p:cNvPr id="3" name="Picture 2" descr="spo_6067_BA Concentration_0.7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7_BA Concentration_0.7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7_BA Concentration_0.7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7_BA Concentration_0.7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8</a:t>
            </a:r>
          </a:p>
        </p:txBody>
      </p:sp>
      <p:pic>
        <p:nvPicPr>
          <p:cNvPr id="3" name="Picture 2" descr="spo_3E29_BA Concentration_0.1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E29_BA Concentration_0.1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E29_BA Concentration_0.1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E29_BA Concentration_0.1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9</a:t>
            </a:r>
          </a:p>
        </p:txBody>
      </p:sp>
      <p:pic>
        <p:nvPicPr>
          <p:cNvPr id="3" name="Picture 2" descr="spo_31B0_BA Concentration_0.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31B0_BA Concentration_0.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31B0_BA Concentration_0.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31B0_BA Concentration_0.5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10</a:t>
            </a:r>
          </a:p>
        </p:txBody>
      </p:sp>
      <p:pic>
        <p:nvPicPr>
          <p:cNvPr id="3" name="Picture 2" descr="spo_543B_BA Concentration_0.3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543B_BA Concentration_0.3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543B_BA Concentration_0.3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543B_BA Concentration_0.3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11</a:t>
            </a:r>
          </a:p>
        </p:txBody>
      </p:sp>
      <p:pic>
        <p:nvPicPr>
          <p:cNvPr id="3" name="Picture 2" descr="spo_543A_BA Concentration_0.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543A_BA Concentration_0.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543A_BA Concentration_0.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543A_BA Concentration_0.5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12</a:t>
            </a:r>
          </a:p>
        </p:txBody>
      </p:sp>
      <p:pic>
        <p:nvPicPr>
          <p:cNvPr id="3" name="Picture 2" descr="spo_606B_BA Concentration_0.3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B_BA Concentration_0.3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B_BA Concentration_0.3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B_BA Concentration_0.3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13</a:t>
            </a:r>
          </a:p>
        </p:txBody>
      </p:sp>
      <p:pic>
        <p:nvPicPr>
          <p:cNvPr id="3" name="Picture 2" descr="spo_606A_BA Concentration_1.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A_BA Concentration_1.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A_BA Concentration_1.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A_BA Concentration_1.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14</a:t>
            </a:r>
          </a:p>
        </p:txBody>
      </p:sp>
      <p:pic>
        <p:nvPicPr>
          <p:cNvPr id="3" name="Picture 2" descr="spo_6069_BA Concentration_0.1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9_BA Concentration_0.1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9_BA Concentration_0.1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9_BA Concentration_0.1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power output, page 15</a:t>
            </a:r>
          </a:p>
        </p:txBody>
      </p:sp>
      <p:pic>
        <p:nvPicPr>
          <p:cNvPr id="3" name="Picture 2" descr="spo_6068_BA Concentration_0.7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po_6068_BA Concentration_0.7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po_6068_BA Concentration_0.7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po_6068_BA Concentration_0.7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0</a:t>
            </a:r>
          </a:p>
        </p:txBody>
      </p:sp>
      <p:pic>
        <p:nvPicPr>
          <p:cNvPr id="3" name="Picture 2" descr="sjsc_6060_BA Concentration_0.3 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0_BA Concentration_0.3 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0_BA Concentration_0.3 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0_BA Concentration_0.3 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Measured illumination spectra</a:t>
            </a:r>
          </a:p>
        </p:txBody>
      </p:sp>
      <p:pic>
        <p:nvPicPr>
          <p:cNvPr id="3" name="Picture 2" descr="spect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8686800" cy="65151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</a:t>
            </a:r>
          </a:p>
        </p:txBody>
      </p:sp>
      <p:pic>
        <p:nvPicPr>
          <p:cNvPr id="3" name="Picture 2" descr="sjsc_6061_BA Concentration_ctr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1_BA Concentration_ctr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1_BA Concentration_ctr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1_BA Concentration_ctr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2</a:t>
            </a:r>
          </a:p>
        </p:txBody>
      </p:sp>
      <p:pic>
        <p:nvPicPr>
          <p:cNvPr id="3" name="Picture 2" descr="sjsc_6062_BA Concentration_0.1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2_BA Concentration_0.1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2_BA Concentration_0.1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2_BA Concentration_0.1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3</a:t>
            </a:r>
          </a:p>
        </p:txBody>
      </p:sp>
      <p:pic>
        <p:nvPicPr>
          <p:cNvPr id="3" name="Picture 2" descr="sjsc_6063_BA Concentration_0.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3_BA Concentration_0.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3_BA Concentration_0.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3_BA Concentration_0.5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4</a:t>
            </a:r>
          </a:p>
        </p:txBody>
      </p:sp>
      <p:pic>
        <p:nvPicPr>
          <p:cNvPr id="3" name="Picture 2" descr="sjsc_6064_BA Concentration_ctr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4_BA Concentration_ctr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4_BA Concentration_ctr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4_BA Concentration_ctr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5</a:t>
            </a:r>
          </a:p>
        </p:txBody>
      </p:sp>
      <p:pic>
        <p:nvPicPr>
          <p:cNvPr id="3" name="Picture 2" descr="sjsc_6065_BA Concentration_0.7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5_BA Concentration_0.7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5_BA Concentration_0.7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5_BA Concentration_0.7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6</a:t>
            </a:r>
          </a:p>
        </p:txBody>
      </p:sp>
      <p:pic>
        <p:nvPicPr>
          <p:cNvPr id="3" name="Picture 2" descr="sjsc_6066_BA Concentration_ctr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6_BA Concentration_ctr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6_BA Concentration_ctr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6_BA Concentration_ctr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7</a:t>
            </a:r>
          </a:p>
        </p:txBody>
      </p:sp>
      <p:pic>
        <p:nvPicPr>
          <p:cNvPr id="3" name="Picture 2" descr="sjsc_6067_BA Concentration_0.7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7_BA Concentration_0.7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7_BA Concentration_0.7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7_BA Concentration_0.7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8</a:t>
            </a:r>
          </a:p>
        </p:txBody>
      </p:sp>
      <p:pic>
        <p:nvPicPr>
          <p:cNvPr id="3" name="Picture 2" descr="sjsc_3E29_BA Concentration_0.1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E29_BA Concentration_0.1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E29_BA Concentration_0.1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E29_BA Concentration_0.1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9</a:t>
            </a:r>
          </a:p>
        </p:txBody>
      </p:sp>
      <p:pic>
        <p:nvPicPr>
          <p:cNvPr id="3" name="Picture 2" descr="sjsc_31B0_BA Concentration_0.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31B0_BA Concentration_0.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31B0_BA Concentration_0.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31B0_BA Concentration_0.5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10</a:t>
            </a:r>
          </a:p>
        </p:txBody>
      </p:sp>
      <p:pic>
        <p:nvPicPr>
          <p:cNvPr id="3" name="Picture 2" descr="sjsc_543B_BA Concentration_0.3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543B_BA Concentration_0.3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543B_BA Concentration_0.3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543B_BA Concentration_0.3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11</a:t>
            </a:r>
          </a:p>
        </p:txBody>
      </p:sp>
      <p:pic>
        <p:nvPicPr>
          <p:cNvPr id="3" name="Picture 2" descr="sjsc_543A_BA Concentration_0.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543A_BA Concentration_0.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543A_BA Concentration_0.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543A_BA Concentration_0.5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12</a:t>
            </a:r>
          </a:p>
        </p:txBody>
      </p:sp>
      <p:pic>
        <p:nvPicPr>
          <p:cNvPr id="3" name="Picture 2" descr="sjsc_606B_BA Concentration_0.3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B_BA Concentration_0.3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B_BA Concentration_0.3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B_BA Concentration_0.3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13</a:t>
            </a:r>
          </a:p>
        </p:txBody>
      </p:sp>
      <p:pic>
        <p:nvPicPr>
          <p:cNvPr id="3" name="Picture 2" descr="sjsc_606A_BA Concentration_1.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A_BA Concentration_1.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A_BA Concentration_1.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A_BA Concentration_1.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14</a:t>
            </a:r>
          </a:p>
        </p:txBody>
      </p:sp>
      <p:pic>
        <p:nvPicPr>
          <p:cNvPr id="3" name="Picture 2" descr="sjsc_6069_BA Concentration_0.1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9_BA Concentration_0.1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9_BA Concentration_0.1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9_BA Concentration_0.1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Jsc, page 15</a:t>
            </a:r>
          </a:p>
        </p:txBody>
      </p:sp>
      <p:pic>
        <p:nvPicPr>
          <p:cNvPr id="3" name="Picture 2" descr="sjsc_6068_BA Concentration_0.7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jsc_6068_BA Concentration_0.7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jsc_6068_BA Concentration_0.7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jsc_6068_BA Concentration_0.7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0</a:t>
            </a:r>
          </a:p>
        </p:txBody>
      </p:sp>
      <p:pic>
        <p:nvPicPr>
          <p:cNvPr id="3" name="Picture 2" descr="svoc_6060_BA Concentration_0.3 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0_BA Concentration_0.3 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0_BA Concentration_0.3 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0_BA Concentration_0.3 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</a:t>
            </a:r>
          </a:p>
        </p:txBody>
      </p:sp>
      <p:pic>
        <p:nvPicPr>
          <p:cNvPr id="3" name="Picture 2" descr="svoc_6061_BA Concentration_ctr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1_BA Concentration_ctr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1_BA Concentration_ctr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1_BA Concentration_ctr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2</a:t>
            </a:r>
          </a:p>
        </p:txBody>
      </p:sp>
      <p:pic>
        <p:nvPicPr>
          <p:cNvPr id="3" name="Picture 2" descr="svoc_6062_BA Concentration_0.1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2_BA Concentration_0.1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2_BA Concentration_0.1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2_BA Concentration_0.1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3</a:t>
            </a:r>
          </a:p>
        </p:txBody>
      </p:sp>
      <p:pic>
        <p:nvPicPr>
          <p:cNvPr id="3" name="Picture 2" descr="svoc_6063_BA Concentration_0.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3_BA Concentration_0.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3_BA Concentration_0.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3_BA Concentration_0.5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4</a:t>
            </a:r>
          </a:p>
        </p:txBody>
      </p:sp>
      <p:pic>
        <p:nvPicPr>
          <p:cNvPr id="3" name="Picture 2" descr="svoc_6064_BA Concentration_ctr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4_BA Concentration_ctr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4_BA Concentration_ctr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4_BA Concentration_ctr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Steady-state Parameters by label,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5</a:t>
            </a:r>
          </a:p>
        </p:txBody>
      </p:sp>
      <p:pic>
        <p:nvPicPr>
          <p:cNvPr id="3" name="Picture 2" descr="svoc_6065_BA Concentration_0.7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5_BA Concentration_0.7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5_BA Concentration_0.7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5_BA Concentration_0.7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6</a:t>
            </a:r>
          </a:p>
        </p:txBody>
      </p:sp>
      <p:pic>
        <p:nvPicPr>
          <p:cNvPr id="3" name="Picture 2" descr="svoc_6066_BA Concentration_ctrl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6_BA Concentration_ctrl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6_BA Concentration_ctrl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6_BA Concentration_ctrl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7</a:t>
            </a:r>
          </a:p>
        </p:txBody>
      </p:sp>
      <p:pic>
        <p:nvPicPr>
          <p:cNvPr id="3" name="Picture 2" descr="svoc_6067_BA Concentration_0.7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7_BA Concentration_0.7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7_BA Concentration_0.7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7_BA Concentration_0.7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8</a:t>
            </a:r>
          </a:p>
        </p:txBody>
      </p:sp>
      <p:pic>
        <p:nvPicPr>
          <p:cNvPr id="3" name="Picture 2" descr="svoc_3E29_BA Concentration_0.1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E29_BA Concentration_0.1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E29_BA Concentration_0.1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E29_BA Concentration_0.1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9</a:t>
            </a:r>
          </a:p>
        </p:txBody>
      </p:sp>
      <p:pic>
        <p:nvPicPr>
          <p:cNvPr id="3" name="Picture 2" descr="svoc_31B0_BA Concentration_0.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31B0_BA Concentration_0.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31B0_BA Concentration_0.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31B0_BA Concentration_0.5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10</a:t>
            </a:r>
          </a:p>
        </p:txBody>
      </p:sp>
      <p:pic>
        <p:nvPicPr>
          <p:cNvPr id="3" name="Picture 2" descr="svoc_543B_BA Concentration_0.3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543B_BA Concentration_0.3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543B_BA Concentration_0.3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543B_BA Concentration_0.3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11</a:t>
            </a:r>
          </a:p>
        </p:txBody>
      </p:sp>
      <p:pic>
        <p:nvPicPr>
          <p:cNvPr id="3" name="Picture 2" descr="svoc_543A_BA Concentration_0.5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543A_BA Concentration_0.5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543A_BA Concentration_0.5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543A_BA Concentration_0.5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12</a:t>
            </a:r>
          </a:p>
        </p:txBody>
      </p:sp>
      <p:pic>
        <p:nvPicPr>
          <p:cNvPr id="3" name="Picture 2" descr="svoc_606B_BA Concentration_0.3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B_BA Concentration_0.3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B_BA Concentration_0.3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B_BA Concentration_0.3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13</a:t>
            </a:r>
          </a:p>
        </p:txBody>
      </p:sp>
      <p:pic>
        <p:nvPicPr>
          <p:cNvPr id="3" name="Picture 2" descr="svoc_606A_BA Concentration_1.0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A_BA Concentration_1.0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A_BA Concentration_1.0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A_BA Concentration_1.0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14</a:t>
            </a:r>
          </a:p>
        </p:txBody>
      </p:sp>
      <p:pic>
        <p:nvPicPr>
          <p:cNvPr id="3" name="Picture 2" descr="svoc_6069_BA Concentration_0.1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9_BA Concentration_0.1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9_BA Concentration_0.1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9_BA Concentration_0.1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0</a:t>
            </a:r>
          </a:p>
        </p:txBody>
      </p:sp>
      <p:pic>
        <p:nvPicPr>
          <p:cNvPr id="3" name="Picture 2" descr="boxplot_js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vo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Steady-state Voc, page 15</a:t>
            </a:r>
          </a:p>
        </p:txBody>
      </p:sp>
      <p:pic>
        <p:nvPicPr>
          <p:cNvPr id="3" name="Picture 2" descr="svoc_6068_BA Concentration_0.7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svoc_6068_BA Concentration_0.7_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svoc_6068_BA Concentration_0.7_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svoc_6068_BA Concentration_0.7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0</a:t>
            </a:r>
          </a:p>
        </p:txBody>
      </p:sp>
      <p:pic>
        <p:nvPicPr>
          <p:cNvPr id="3" name="Picture 2" descr="jv_all_31B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3E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543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543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1</a:t>
            </a:r>
          </a:p>
        </p:txBody>
      </p:sp>
      <p:pic>
        <p:nvPicPr>
          <p:cNvPr id="3" name="Picture 2" descr="jv_all_606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606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606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606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2</a:t>
            </a:r>
          </a:p>
        </p:txBody>
      </p:sp>
      <p:pic>
        <p:nvPicPr>
          <p:cNvPr id="3" name="Picture 2" descr="jv_all_606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606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606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606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JV scans of every working pixel, page 3</a:t>
            </a:r>
          </a:p>
        </p:txBody>
      </p:sp>
      <p:pic>
        <p:nvPicPr>
          <p:cNvPr id="3" name="Picture 2" descr="jv_all_606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170995" cy="3257550"/>
          </a:xfrm>
          <a:prstGeom prst="rect">
            <a:avLst/>
          </a:prstGeom>
        </p:spPr>
      </p:pic>
      <p:pic>
        <p:nvPicPr>
          <p:cNvPr id="4" name="Picture 3" descr="jv_all_606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170995" cy="3257550"/>
          </a:xfrm>
          <a:prstGeom prst="rect">
            <a:avLst/>
          </a:prstGeom>
        </p:spPr>
      </p:pic>
      <p:pic>
        <p:nvPicPr>
          <p:cNvPr id="5" name="Picture 4" descr="jv_all_606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170995" cy="3257550"/>
          </a:xfrm>
          <a:prstGeom prst="rect">
            <a:avLst/>
          </a:prstGeom>
        </p:spPr>
      </p:pic>
      <p:pic>
        <p:nvPicPr>
          <p:cNvPr id="6" name="Picture 5" descr="jv_all_606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170995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0</a:t>
            </a:r>
          </a:p>
        </p:txBody>
      </p:sp>
      <p:pic>
        <p:nvPicPr>
          <p:cNvPr id="3" name="Picture 2" descr="jv_best_BA Concentration_BA Concentr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BA Concentration_BA Concentra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BA Concentration_BA Concent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jv_best_BA Concentration_BA Concentration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Best pixel JVs, page 1</a:t>
            </a:r>
          </a:p>
        </p:txBody>
      </p:sp>
      <p:pic>
        <p:nvPicPr>
          <p:cNvPr id="3" name="Picture 2" descr="jv_best_BA Concentration_BA Concentr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jv_best_BA Concentration_BA Concentra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jv_best_BA Concentration_BA Concent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0</a:t>
            </a:r>
          </a:p>
        </p:txBody>
      </p:sp>
      <p:pic>
        <p:nvPicPr>
          <p:cNvPr id="3" name="Picture 2" descr="jv_all_31B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1B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1B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1B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</a:t>
            </a:r>
          </a:p>
        </p:txBody>
      </p:sp>
      <p:pic>
        <p:nvPicPr>
          <p:cNvPr id="3" name="Picture 2" descr="jv_all_3E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3E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3E2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3E2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2</a:t>
            </a:r>
          </a:p>
        </p:txBody>
      </p:sp>
      <p:pic>
        <p:nvPicPr>
          <p:cNvPr id="3" name="Picture 2" descr="jv_all_543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543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543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543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 J-V Parameters by label, page 1</a:t>
            </a:r>
          </a:p>
        </p:txBody>
      </p:sp>
      <p:pic>
        <p:nvPicPr>
          <p:cNvPr id="3" name="Picture 2" descr="boxplot_vm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mp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rsvfw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rsh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3</a:t>
            </a:r>
          </a:p>
        </p:txBody>
      </p:sp>
      <p:pic>
        <p:nvPicPr>
          <p:cNvPr id="3" name="Picture 2" descr="jv_all_543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543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543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543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4</a:t>
            </a:r>
          </a:p>
        </p:txBody>
      </p:sp>
      <p:pic>
        <p:nvPicPr>
          <p:cNvPr id="3" name="Picture 2" descr="jv_all_606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5</a:t>
            </a:r>
          </a:p>
        </p:txBody>
      </p:sp>
      <p:pic>
        <p:nvPicPr>
          <p:cNvPr id="3" name="Picture 2" descr="jv_all_606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6</a:t>
            </a:r>
          </a:p>
        </p:txBody>
      </p:sp>
      <p:pic>
        <p:nvPicPr>
          <p:cNvPr id="3" name="Picture 2" descr="jv_all_606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7</a:t>
            </a:r>
          </a:p>
        </p:txBody>
      </p:sp>
      <p:pic>
        <p:nvPicPr>
          <p:cNvPr id="3" name="Picture 2" descr="jv_all_6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8</a:t>
            </a:r>
          </a:p>
        </p:txBody>
      </p:sp>
      <p:pic>
        <p:nvPicPr>
          <p:cNvPr id="3" name="Picture 2" descr="jv_all_606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9</a:t>
            </a:r>
          </a:p>
        </p:txBody>
      </p:sp>
      <p:pic>
        <p:nvPicPr>
          <p:cNvPr id="3" name="Picture 2" descr="jv_all_606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10</a:t>
            </a:r>
          </a:p>
        </p:txBody>
      </p:sp>
      <p:pic>
        <p:nvPicPr>
          <p:cNvPr id="3" name="Picture 2" descr="jv_all_606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11</a:t>
            </a:r>
          </a:p>
        </p:txBody>
      </p:sp>
      <p:pic>
        <p:nvPicPr>
          <p:cNvPr id="3" name="Picture 2" descr="jv_all_606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12</a:t>
            </a:r>
          </a:p>
        </p:txBody>
      </p:sp>
      <p:pic>
        <p:nvPicPr>
          <p:cNvPr id="3" name="Picture 2" descr="jv_all_606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BA Concentration Steady-state Parameters by value, page 0</a:t>
            </a:r>
          </a:p>
        </p:txBody>
      </p:sp>
      <p:pic>
        <p:nvPicPr>
          <p:cNvPr id="3" name="Picture 2" descr="boxplot_v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  <p:pic>
        <p:nvPicPr>
          <p:cNvPr id="4" name="Picture 3" descr="boxplot_js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343400" cy="3257550"/>
          </a:xfrm>
          <a:prstGeom prst="rect">
            <a:avLst/>
          </a:prstGeom>
        </p:spPr>
      </p:pic>
      <p:pic>
        <p:nvPicPr>
          <p:cNvPr id="5" name="Picture 4" descr="boxplot_quasif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343400" cy="3257550"/>
          </a:xfrm>
          <a:prstGeom prst="rect">
            <a:avLst/>
          </a:prstGeom>
        </p:spPr>
      </p:pic>
      <p:pic>
        <p:nvPicPr>
          <p:cNvPr id="6" name="Picture 5" descr="boxplot_pces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13</a:t>
            </a:r>
          </a:p>
        </p:txBody>
      </p:sp>
      <p:pic>
        <p:nvPicPr>
          <p:cNvPr id="3" name="Picture 2" descr="jv_all_606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14</a:t>
            </a:r>
          </a:p>
        </p:txBody>
      </p:sp>
      <p:pic>
        <p:nvPicPr>
          <p:cNvPr id="3" name="Picture 2" descr="jv_all_606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All JV scans, page 15</a:t>
            </a:r>
          </a:p>
        </p:txBody>
      </p:sp>
      <p:pic>
        <p:nvPicPr>
          <p:cNvPr id="3" name="Picture 2" descr="jv_all_606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651914" cy="3257550"/>
          </a:xfrm>
          <a:prstGeom prst="rect">
            <a:avLst/>
          </a:prstGeom>
        </p:spPr>
      </p:pic>
      <p:pic>
        <p:nvPicPr>
          <p:cNvPr id="4" name="Picture 3" descr="jv_all_606B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42900"/>
            <a:ext cx="4651914" cy="3257550"/>
          </a:xfrm>
          <a:prstGeom prst="rect">
            <a:avLst/>
          </a:prstGeom>
        </p:spPr>
      </p:pic>
      <p:pic>
        <p:nvPicPr>
          <p:cNvPr id="5" name="Picture 4" descr="jv_all_606B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00450"/>
            <a:ext cx="4651914" cy="3257550"/>
          </a:xfrm>
          <a:prstGeom prst="rect">
            <a:avLst/>
          </a:prstGeom>
        </p:spPr>
      </p:pic>
      <p:pic>
        <p:nvPicPr>
          <p:cNvPr id="6" name="Picture 5" descr="jv_all_606B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651914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200"/>
          </a:xfrm>
        </p:spPr>
        <p:txBody>
          <a:bodyPr bIns="0" tIns="91440" anchor="t"/>
          <a:lstStyle/>
          <a:p>
            <a:r>
              <a:rPr sz="1600" b="1"/>
              <a:t>BA Concentration Steady-state Parameters by value, page 1</a:t>
            </a:r>
          </a:p>
        </p:txBody>
      </p:sp>
      <p:pic>
        <p:nvPicPr>
          <p:cNvPr id="3" name="Picture 2" descr="boxplot_pcesspcej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4343400" cy="3257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